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67" r:id="rId7"/>
    <p:sldId id="268" r:id="rId8"/>
    <p:sldId id="272" r:id="rId9"/>
    <p:sldId id="266" r:id="rId10"/>
    <p:sldId id="287" r:id="rId11"/>
    <p:sldId id="273" r:id="rId12"/>
    <p:sldId id="278" r:id="rId13"/>
    <p:sldId id="275" r:id="rId14"/>
    <p:sldId id="290" r:id="rId15"/>
    <p:sldId id="291" r:id="rId16"/>
    <p:sldId id="284" r:id="rId17"/>
    <p:sldId id="289" r:id="rId18"/>
    <p:sldId id="279" r:id="rId19"/>
    <p:sldId id="293" r:id="rId20"/>
    <p:sldId id="292" r:id="rId21"/>
    <p:sldId id="294" r:id="rId22"/>
    <p:sldId id="288" r:id="rId23"/>
    <p:sldId id="282" r:id="rId24"/>
    <p:sldId id="296" r:id="rId25"/>
    <p:sldId id="295" r:id="rId26"/>
    <p:sldId id="274" r:id="rId27"/>
    <p:sldId id="283" r:id="rId28"/>
    <p:sldId id="285" r:id="rId29"/>
    <p:sldId id="286" r:id="rId30"/>
    <p:sldId id="277" r:id="rId31"/>
    <p:sldId id="265" r:id="rId32"/>
  </p:sldIdLst>
  <p:sldSz cx="18288000" cy="10287000"/>
  <p:notesSz cx="6858000" cy="9144000"/>
  <p:embeddedFontLst>
    <p:embeddedFont>
      <p:font typeface="210 디딤고딕" panose="020B0600000101010101" charset="-127"/>
      <p:regular r:id="rId34"/>
    </p:embeddedFont>
    <p:embeddedFont>
      <p:font typeface="210 디딤고딕 Bold" panose="020B0600000101010101" charset="-127"/>
      <p:regular r:id="rId35"/>
    </p:embeddedFont>
    <p:embeddedFont>
      <p:font typeface="210 디딤고딕 Light" panose="020B0600000101010101" charset="-127"/>
      <p:regular r:id="rId36"/>
    </p:embeddedFont>
    <p:embeddedFont>
      <p:font typeface="TDTD타이틀굴림" panose="020B0600000101010101" charset="-127"/>
      <p:regular r:id="rId37"/>
    </p:embeddedFont>
    <p:embeddedFont>
      <p:font typeface="Arial Black" panose="020B0A04020102020204" pitchFamily="34" charset="0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28CB14-7AC5-D174-8A1E-1EF096F8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128" y="1568311"/>
            <a:ext cx="5257800" cy="82105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542" y="2397627"/>
            <a:ext cx="9144000" cy="7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50" y="2408168"/>
            <a:ext cx="7771463" cy="631547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247" y="1325686"/>
            <a:ext cx="9144000" cy="6821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360</Words>
  <Application>Microsoft Office PowerPoint</Application>
  <PresentationFormat>사용자 지정</PresentationFormat>
  <Paragraphs>89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TDTD타이틀굴림</vt:lpstr>
      <vt:lpstr>210 디딤고딕 Light</vt:lpstr>
      <vt:lpstr>Arial Black</vt:lpstr>
      <vt:lpstr>맑은 고딕</vt:lpstr>
      <vt:lpstr>Arial</vt:lpstr>
      <vt:lpstr>210 디딤고딕</vt:lpstr>
      <vt:lpstr>Calibri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54</cp:revision>
  <dcterms:created xsi:type="dcterms:W3CDTF">2006-08-16T00:00:00Z</dcterms:created>
  <dcterms:modified xsi:type="dcterms:W3CDTF">2025-02-13T13:13:30Z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